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56154d4b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556154d4b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5d98372c1_1_19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55d98372c1_1_19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556bb6e6eb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556bb6e6eb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5d98372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5d98372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56154d4b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56154d4b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56154d4b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56154d4b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56154d4b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56154d4b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56154d4b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56154d4b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5d98372c1_1_7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5d98372c1_1_7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5d98372c1_1_14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5d98372c1_1_14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5d98372c1_1_16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55d98372c1_1_16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311700" y="744575"/>
            <a:ext cx="8520600" cy="243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West Learning Center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Based Learning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Study Group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412975" y="3514125"/>
            <a:ext cx="8520600" cy="114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Members: Liz Barvinchak, Jamie Robinson, Mike Wayman, Barb Harris, Tammy Peppard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5 Managing a Project</a:t>
            </a:r>
            <a:endParaRPr/>
          </a:p>
        </p:txBody>
      </p:sp>
      <p:sp>
        <p:nvSpPr>
          <p:cNvPr id="142" name="Google Shape;142;p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Building the culture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Work in teams, active listening, sharing and building on ideas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Modeling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Open ended not having the “right” answer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Critical thinking and problem solving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Brainstorm, give and receive critique, evaluate information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Technology used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Skill level or need to be taught new technology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a Project Calendar/ Arrange Resources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Phases of a Project</a:t>
            </a:r>
            <a:endParaRPr/>
          </a:p>
        </p:txBody>
      </p:sp>
      <p:sp>
        <p:nvSpPr>
          <p:cNvPr id="148" name="Google Shape;148;p2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Phase 1: Launching the Project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Entry event, Driving Question, Form teams, Project journal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Phase 2 : Building Knowledge and Understanding Skills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Scaffolded learning, independent investigation, experts,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Phase 3: Developing , Critiquing and Revising Products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Changes, new information, additional reading, formative assessment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Phase 4: Presenting Products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Answer driving question, decide on product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learned</a:t>
            </a:r>
            <a:endParaRPr/>
          </a:p>
        </p:txBody>
      </p:sp>
      <p:sp>
        <p:nvSpPr>
          <p:cNvPr id="154" name="Google Shape;154;p2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Need for a longer time frame to develop and implement PBL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Building the culture for special education students can adapt to a different way of learning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Better understanding of how to use across different disciplines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Flexibility in allowing a variety of products that can be used for evaluation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Helps to focus more on students disabilities and deficits and develop strategies that will help them succeed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Positive alignment with CDOS Foundation Skills (success skills)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Using a variety of technology that will benefit students in the workplace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Setting the Standard for Project Based Learning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200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3200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Text: Setting the Standard for                                 Project Based Learning</a:t>
            </a:r>
            <a:endParaRPr b="1"/>
          </a:p>
          <a:p>
            <a:pPr indent="457200" lvl="0" marL="2743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3200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Authors: John Larmer, John Mergendoller,         Suzie Boss</a:t>
            </a:r>
            <a:endParaRPr b="1"/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024" y="1229875"/>
            <a:ext cx="2223161" cy="333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1: Why Project Based Learning?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Motivate students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active, hands-on learning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21st century skills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Success skills: Communication, Collaboration, Critical Thinking, Creativity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2: What is Gold Standard PBL?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6" name="Google Shape;10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2476" y="1403201"/>
            <a:ext cx="2992325" cy="299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311700" y="445025"/>
            <a:ext cx="8520600" cy="126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3: What Does the Research Say About Project Based Learning?</a:t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412750" y="1635125"/>
            <a:ext cx="8419500" cy="29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PBL higher or the same as traditional instruction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Deeper learning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Develop success skills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Learn with understanding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Retain what learned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Apply learning to new contexts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4: Designing a Project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5 Types of Projects</a:t>
            </a:r>
            <a:endParaRPr sz="24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Solving a Real-world Problem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Meeting a Design Challenge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Exploring an Abstract Question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Conducting an Investigation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Taking a Position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Consider your context</a:t>
            </a:r>
            <a:endParaRPr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Which students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complex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long will it be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many subjects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2: Generating an Idea for a Project</a:t>
            </a:r>
            <a:endParaRPr/>
          </a:p>
        </p:txBody>
      </p:sp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Customize someone else’s project - </a:t>
            </a:r>
            <a:endParaRPr sz="30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Peanut Butter and Jelly Sandwich Construction </a:t>
            </a:r>
            <a:endParaRPr sz="3000"/>
          </a:p>
          <a:p>
            <a:pPr indent="-419100" lvl="0" marL="457200" rtl="0" algn="l">
              <a:spcBef>
                <a:spcPts val="160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Generating your own idea</a:t>
            </a:r>
            <a:endParaRPr sz="30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Keep the Heat Project, Ancient Greece Scrapbook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3: Building the Framework</a:t>
            </a:r>
            <a:endParaRPr/>
          </a:p>
        </p:txBody>
      </p:sp>
      <p:sp>
        <p:nvSpPr>
          <p:cNvPr id="136" name="Google Shape;136;p2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Setting the learning goals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Knowledge/understandings and success skills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Selecting major products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Artifact, event, performance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Deciding how projects are made public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Public display(poster), Event (performance), Publish (digital)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Writing a driving question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Engaging, open ended, aligned with learning goals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